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em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hyperlink" Target="https://sites.google.com/wflboces.org/boces4science/hom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sciencekids.co.nz/gamesactivities/lightdark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1953" y="802299"/>
            <a:ext cx="9152900" cy="92591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Waves: Light and Sound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170432" y="2093976"/>
            <a:ext cx="8165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Experience 1: Exploring Light and Sound</a:t>
            </a:r>
          </a:p>
          <a:p>
            <a:endParaRPr lang="en-US" dirty="0" smtClean="0"/>
          </a:p>
          <a:p>
            <a:r>
              <a:rPr lang="en-US" dirty="0" smtClean="0"/>
              <a:t>BOCES 4 Science Website: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://sites.google.com/wflboces.org/boces4science/home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Grade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4156" y="2532320"/>
            <a:ext cx="1986600" cy="2077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3292" y="3850671"/>
            <a:ext cx="1986600" cy="19364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4763" y="5877109"/>
            <a:ext cx="8797801" cy="855633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25277" y="5586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5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light vs. sound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43584" y="2331720"/>
            <a:ext cx="1068369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 If possible collect different items that make sound and that give off light. </a:t>
            </a:r>
          </a:p>
          <a:p>
            <a:r>
              <a:rPr lang="en-US" dirty="0" smtClean="0"/>
              <a:t>    Here are some examples:</a:t>
            </a:r>
          </a:p>
          <a:p>
            <a:r>
              <a:rPr lang="en-US" dirty="0"/>
              <a:t> </a:t>
            </a:r>
            <a:r>
              <a:rPr lang="en-US" dirty="0" smtClean="0"/>
              <a:t>   Light: flashlight, Sun (picture), candle, glow stick, light bulb</a:t>
            </a:r>
          </a:p>
          <a:p>
            <a:r>
              <a:rPr lang="en-US" dirty="0"/>
              <a:t> </a:t>
            </a:r>
            <a:r>
              <a:rPr lang="en-US" dirty="0" smtClean="0"/>
              <a:t>   Sound: bell, rubber band guitar (rubber bands over a cup), play drum (wax paper over a cup), radio, phone</a:t>
            </a:r>
          </a:p>
          <a:p>
            <a:pPr marL="342900" indent="-342900">
              <a:buAutoNum type="arabicPeriod" startAt="2"/>
            </a:pPr>
            <a:r>
              <a:rPr lang="en-US" dirty="0" smtClean="0"/>
              <a:t>Have students observe the objects (without telling them the connection)</a:t>
            </a:r>
          </a:p>
          <a:p>
            <a:r>
              <a:rPr lang="en-US" dirty="0"/>
              <a:t> </a:t>
            </a:r>
            <a:r>
              <a:rPr lang="en-US" dirty="0" smtClean="0"/>
              <a:t>     and have them sort them into 2 groups (Hopefully they will </a:t>
            </a:r>
            <a:r>
              <a:rPr lang="en-US" dirty="0"/>
              <a:t>	</a:t>
            </a:r>
            <a:r>
              <a:rPr lang="en-US" dirty="0" smtClean="0"/>
              <a:t>notice that some objects give</a:t>
            </a:r>
          </a:p>
          <a:p>
            <a:r>
              <a:rPr lang="en-US" dirty="0"/>
              <a:t> </a:t>
            </a:r>
            <a:r>
              <a:rPr lang="en-US" dirty="0" smtClean="0"/>
              <a:t>     off light and some give off sound.)  You can use the sorting mat on the next page.</a:t>
            </a:r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 smtClean="0"/>
              <a:t>Have a discussion about the different groups (sound/light) and how the objects are similar in </a:t>
            </a:r>
          </a:p>
          <a:p>
            <a:r>
              <a:rPr lang="en-US" dirty="0"/>
              <a:t> </a:t>
            </a:r>
            <a:r>
              <a:rPr lang="en-US" dirty="0" smtClean="0"/>
              <a:t>     the given groups.</a:t>
            </a:r>
          </a:p>
          <a:p>
            <a:pPr marL="342900" indent="-342900">
              <a:buAutoNum type="arabicPeriod" startAt="4"/>
            </a:pPr>
            <a:r>
              <a:rPr lang="en-US" dirty="0" smtClean="0"/>
              <a:t>Students can also begin to learn about sound and light by playing BINGO. </a:t>
            </a:r>
            <a:r>
              <a:rPr lang="en-US" dirty="0"/>
              <a:t> </a:t>
            </a:r>
            <a:r>
              <a:rPr lang="en-US" dirty="0" smtClean="0"/>
              <a:t>A “LISTEN” and “LOOK” BINGO </a:t>
            </a:r>
          </a:p>
          <a:p>
            <a:r>
              <a:rPr lang="en-US" dirty="0"/>
              <a:t> </a:t>
            </a:r>
            <a:r>
              <a:rPr lang="en-US" dirty="0" smtClean="0"/>
              <a:t>     cards are included. </a:t>
            </a:r>
          </a:p>
          <a:p>
            <a:r>
              <a:rPr lang="en-US" dirty="0" smtClean="0"/>
              <a:t>5.    This is a fun game to learn about light:  </a:t>
            </a:r>
            <a:r>
              <a:rPr lang="en-US" dirty="0">
                <a:hlinkClick r:id="rId4"/>
              </a:rPr>
              <a:t>http://www.sciencekids.co.nz/gamesactivities/lightdark.html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Man, Flashlight, Helmet, Detective, Tropics, Resear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807" y="459219"/>
            <a:ext cx="1911223" cy="101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ll, Notification, Communication, Icon, Announce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554" y="1950531"/>
            <a:ext cx="1197864" cy="120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22541" y="7077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5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0816" y="301752"/>
            <a:ext cx="4663440" cy="1444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18744" y="2228088"/>
            <a:ext cx="4663440" cy="3304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33032" y="2228088"/>
            <a:ext cx="4663440" cy="3304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2" idx="2"/>
          </p:cNvCxnSpPr>
          <p:nvPr/>
        </p:nvCxnSpPr>
        <p:spPr>
          <a:xfrm flipH="1">
            <a:off x="2874264" y="1746504"/>
            <a:ext cx="2938272" cy="411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812536" y="1746504"/>
            <a:ext cx="3505200" cy="481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52810" y="301752"/>
            <a:ext cx="198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Put all objects here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7258" y="2337816"/>
            <a:ext cx="103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1: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40690" y="2263402"/>
            <a:ext cx="103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2: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30853" y="1894070"/>
            <a:ext cx="335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Sort objects into Groups 1 or 2</a:t>
            </a:r>
            <a:endParaRPr lang="en-US" dirty="0"/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50373" y="4274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1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427" y="274167"/>
            <a:ext cx="9603275" cy="594513"/>
          </a:xfrm>
        </p:spPr>
        <p:txBody>
          <a:bodyPr/>
          <a:lstStyle/>
          <a:p>
            <a:r>
              <a:rPr lang="en-US" dirty="0" smtClean="0"/>
              <a:t>Sound Bingo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056" y="158115"/>
            <a:ext cx="5705614" cy="683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0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Bingo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149" y="982663"/>
            <a:ext cx="5520709" cy="515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9894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216</TotalTime>
  <Words>230</Words>
  <Application>Microsoft Office PowerPoint</Application>
  <PresentationFormat>Widescreen</PresentationFormat>
  <Paragraphs>26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Gallery</vt:lpstr>
      <vt:lpstr>Waves: Light and Sound</vt:lpstr>
      <vt:lpstr>Sorting light vs. sound</vt:lpstr>
      <vt:lpstr>PowerPoint Presentation</vt:lpstr>
      <vt:lpstr>Sound Bingo</vt:lpstr>
      <vt:lpstr>Light Bingo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Waves: Light and Sound</dc:title>
  <dc:creator>Windows User</dc:creator>
  <cp:lastModifiedBy>Windows User</cp:lastModifiedBy>
  <cp:revision>15</cp:revision>
  <dcterms:created xsi:type="dcterms:W3CDTF">2020-03-25T19:37:43Z</dcterms:created>
  <dcterms:modified xsi:type="dcterms:W3CDTF">2020-03-29T20:35:54Z</dcterms:modified>
</cp:coreProperties>
</file>